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23" r:id="rId5"/>
    <p:sldId id="733" r:id="rId6"/>
    <p:sldId id="734" r:id="rId7"/>
    <p:sldId id="735" r:id="rId8"/>
    <p:sldId id="736" r:id="rId9"/>
    <p:sldId id="282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E5E"/>
    <a:srgbClr val="089C83"/>
    <a:srgbClr val="B3C9C0"/>
    <a:srgbClr val="B21A1A"/>
    <a:srgbClr val="546578"/>
    <a:srgbClr val="D54747"/>
    <a:srgbClr val="4A6E76"/>
    <a:srgbClr val="71AF90"/>
    <a:srgbClr val="C9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F871C-6890-4C55-8AC5-087A4E8F2838}" v="16" dt="2022-03-17T12:56:46.7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9822" autoAdjust="0"/>
  </p:normalViewPr>
  <p:slideViewPr>
    <p:cSldViewPr snapToObjects="1">
      <p:cViewPr varScale="1">
        <p:scale>
          <a:sx n="79" d="100"/>
          <a:sy n="79" d="100"/>
        </p:scale>
        <p:origin x="85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56097589057722"/>
          <c:y val="3.5139824531281033E-2"/>
          <c:w val="0.51934406666633237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C6B-420B-A02E-AA8FC935FC5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ΔΞ/ΔΑ</c:v>
                </c:pt>
                <c:pt idx="1">
                  <c:v>Μείωση της επιθετικότητας της Τουρκίας</c:v>
                </c:pt>
                <c:pt idx="2">
                  <c:v>Ούτε αύξηση, ούτε μείωση της επιθετικότητας της Τουρκίας</c:v>
                </c:pt>
                <c:pt idx="3">
                  <c:v>Αύξηση της επιθετικότητας της Τουρκίας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17/3/2022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14 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– </a:t>
            </a:r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17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 Μαρτίου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86409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22057" y="2703118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3786" y="3787851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81093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14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–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17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Μαρτίου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719909"/>
            <a:ext cx="53723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2043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2.4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Οι εξελίξεις στην Ουκρανία θα οδηγήσουν σε αύξηση ή μείωση της επιθετικότητας της Τουρκίας έναντι της Ελλάδας;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8649037"/>
              </p:ext>
            </p:extLst>
          </p:nvPr>
        </p:nvGraphicFramePr>
        <p:xfrm>
          <a:off x="438754" y="1268760"/>
          <a:ext cx="1076981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E0F4EF4F-C104-48B1-A843-3D29F9768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192489"/>
              </p:ext>
            </p:extLst>
          </p:nvPr>
        </p:nvGraphicFramePr>
        <p:xfrm>
          <a:off x="366262" y="2143726"/>
          <a:ext cx="9546162" cy="3013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7690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058372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395669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794431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644250">
                <a:tc>
                  <a:txBody>
                    <a:bodyPr/>
                    <a:lstStyle/>
                    <a:p>
                      <a:pPr algn="l"/>
                      <a:r>
                        <a:rPr lang="el-GR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Άνω των 55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59230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Αύξηση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59230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Ούτε αύξηση, ούτε μείωση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665725"/>
                  </a:ext>
                </a:extLst>
              </a:tr>
              <a:tr h="59230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Μείωση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59230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042524"/>
              </p:ext>
            </p:extLst>
          </p:nvPr>
        </p:nvGraphicFramePr>
        <p:xfrm>
          <a:off x="10179511" y="2168860"/>
          <a:ext cx="1396711" cy="2988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59766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59766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55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59766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33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59766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  <a:tr h="59766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88060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13CC2538-4035-4DCE-BB62-AF77333BA6EA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 οι εξελίξεις στην Ουκρανία θα οδηγήσουν σε αύξηση ή μείωση της επιθετικότητας της Τουρκίας έναντι της Ελλάδας;</a:t>
            </a:r>
            <a:endParaRPr lang="en-GB" sz="2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5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936380"/>
              </p:ext>
            </p:extLst>
          </p:nvPr>
        </p:nvGraphicFramePr>
        <p:xfrm>
          <a:off x="10187518" y="2168859"/>
          <a:ext cx="1396711" cy="2988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55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33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88060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13CC2538-4035-4DCE-BB62-AF77333BA6EA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 οι εξελίξεις στην Ουκρανία θα οδηγήσουν σε αύξηση ή μείωση της επιθετικότητας της Τουρκίας έναντι της Ελλάδας;</a:t>
            </a:r>
            <a:endParaRPr lang="en-GB" sz="2200" b="1" dirty="0">
              <a:latin typeface="Century Gothic" pitchFamily="34" charset="0"/>
            </a:endParaRPr>
          </a:p>
        </p:txBody>
      </p:sp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FC2965C0-10E1-44A1-B3D7-51D826E7D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212742"/>
              </p:ext>
            </p:extLst>
          </p:nvPr>
        </p:nvGraphicFramePr>
        <p:xfrm>
          <a:off x="366262" y="2168860"/>
          <a:ext cx="9546162" cy="298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1999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2216339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2417824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638877">
                <a:tc>
                  <a:txBody>
                    <a:bodyPr/>
                    <a:lstStyle/>
                    <a:p>
                      <a:pPr algn="l"/>
                      <a:r>
                        <a:rPr lang="el-GR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φύλου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ΑΝΔΡΑΣ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ΓΥΝΑΙΚΑ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Αύξηση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Ούτε αύξηση, ούτε μείωση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56016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Μείωση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6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/>
        </p:nvGraphicFramePr>
        <p:xfrm>
          <a:off x="10187518" y="2168859"/>
          <a:ext cx="1396711" cy="2988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55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33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88060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13CC2538-4035-4DCE-BB62-AF77333BA6EA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 οι εξελίξεις στην Ουκρανία θα οδηγήσουν σε αύξηση ή μείωση της επιθετικότητας της Τουρκίας έναντι της Ελλάδας;</a:t>
            </a:r>
            <a:endParaRPr lang="en-GB" sz="2200" b="1" dirty="0">
              <a:latin typeface="Century Gothic" pitchFamily="34" charset="0"/>
            </a:endParaRPr>
          </a:p>
        </p:txBody>
      </p:sp>
      <p:graphicFrame>
        <p:nvGraphicFramePr>
          <p:cNvPr id="12" name="Πίνακας 13">
            <a:extLst>
              <a:ext uri="{FF2B5EF4-FFF2-40B4-BE49-F238E27FC236}">
                <a16:creationId xmlns:a16="http://schemas.microsoft.com/office/drawing/2014/main" id="{83551B6A-277D-4277-B0D9-BC5195E44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93910"/>
              </p:ext>
            </p:extLst>
          </p:nvPr>
        </p:nvGraphicFramePr>
        <p:xfrm>
          <a:off x="263352" y="2168858"/>
          <a:ext cx="9505056" cy="2988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9771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421680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655423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588182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638878">
                <a:tc>
                  <a:txBody>
                    <a:bodyPr/>
                    <a:lstStyle/>
                    <a:p>
                      <a:pPr algn="l"/>
                      <a:r>
                        <a:rPr lang="el-GR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περιφέρειας κατοικίας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ΑΤΤΙΚΗ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ΚΕΝΤΡΙΚΗ ΜΑΚΕΔΟΝΙΑ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ΥΠΟΛΟΙΠΗ ΕΛΛΑΔΑ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Αύξηση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Ούτε αύξηση, ούτε μείωση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665725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Μείωση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58736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91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/>
        </p:nvGraphicFramePr>
        <p:xfrm>
          <a:off x="10187518" y="2168859"/>
          <a:ext cx="1396711" cy="2988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55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33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  <a:tr h="5976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88060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13CC2538-4035-4DCE-BB62-AF77333BA6EA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 οι εξελίξεις στην Ουκρανία θα οδηγήσουν σε αύξηση ή μείωση της επιθετικότητας της Τουρκίας έναντι της Ελλάδας;</a:t>
            </a:r>
            <a:endParaRPr lang="en-GB" sz="2200" b="1" dirty="0">
              <a:latin typeface="Century Gothic" pitchFamily="34" charset="0"/>
            </a:endParaRPr>
          </a:p>
        </p:txBody>
      </p:sp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7FCB6B4D-F38E-4F12-B03C-F1F54A591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52650"/>
              </p:ext>
            </p:extLst>
          </p:nvPr>
        </p:nvGraphicFramePr>
        <p:xfrm>
          <a:off x="263352" y="2101174"/>
          <a:ext cx="9612049" cy="305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0916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2367756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2339241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653347">
                <a:tc>
                  <a:txBody>
                    <a:bodyPr/>
                    <a:lstStyle/>
                    <a:p>
                      <a:pPr algn="l"/>
                      <a:r>
                        <a:rPr lang="el-GR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κομματικής εγγύτητας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ΝΕΑ ΔΗΜΟΚΡΑΤΙΑ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ΣΥΡΙΖΑ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ΚΙΝΗΜΑ ΑΛΛΑΓΗΣ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Αύξηση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Ούτε αύξηση, ούτε μείωση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054901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Μείωση της επιθετικότητας της Τουρκίας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52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521111"/>
              </p:ext>
            </p:extLst>
          </p:nvPr>
        </p:nvGraphicFramePr>
        <p:xfrm>
          <a:off x="10177502" y="2204864"/>
          <a:ext cx="1396711" cy="3165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7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55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33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  <a:tr h="57289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88060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13CC2538-4035-4DCE-BB62-AF77333BA6EA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 οι εξελίξεις στην Ουκρανία θα οδηγήσουν σε αύξηση ή μείωση της επιθετικότητας της Τουρκίας έναντι της Ελλάδας;</a:t>
            </a:r>
            <a:endParaRPr lang="en-GB" sz="2200" b="1" dirty="0">
              <a:latin typeface="Century Gothic" pitchFamily="34" charset="0"/>
            </a:endParaRPr>
          </a:p>
        </p:txBody>
      </p:sp>
      <p:graphicFrame>
        <p:nvGraphicFramePr>
          <p:cNvPr id="10" name="Πίνακας 8">
            <a:extLst>
              <a:ext uri="{FF2B5EF4-FFF2-40B4-BE49-F238E27FC236}">
                <a16:creationId xmlns:a16="http://schemas.microsoft.com/office/drawing/2014/main" id="{B7A64FDF-751D-4BE2-AC67-EC12E5678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90827"/>
              </p:ext>
            </p:extLst>
          </p:nvPr>
        </p:nvGraphicFramePr>
        <p:xfrm>
          <a:off x="263352" y="1808820"/>
          <a:ext cx="9721081" cy="3492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8197459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73717905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1104560">
                <a:tc>
                  <a:txBody>
                    <a:bodyPr/>
                    <a:lstStyle/>
                    <a:p>
                      <a:pPr algn="l"/>
                      <a:r>
                        <a:rPr lang="el-GR" sz="17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τοποθέτησης στον άξονα Αριστερά - Δεξιά</a:t>
                      </a:r>
                      <a:endParaRPr lang="en-US" sz="17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Αριστεροί</a:t>
                      </a: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0-2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Κεντροαριστεροί</a:t>
                      </a: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3-4</a:t>
                      </a:r>
                      <a:endParaRPr lang="en-US" sz="16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Κεντρώοι</a:t>
                      </a: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600" dirty="0"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Κεντροδεξιοί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6-7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Δεξιοί</a:t>
                      </a:r>
                    </a:p>
                    <a:p>
                      <a:pPr algn="ctr" font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8-10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63299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Αύξηση της επιθετικότητας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της Τουρκίας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63299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Ούτε αύξηση, ούτε μείωση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της επιθετικότητας της Τουρκίας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40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780453"/>
                  </a:ext>
                </a:extLst>
              </a:tr>
              <a:tr h="63299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Μείωση της επιθετικότητας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της Τουρκίας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581605"/>
                  </a:ext>
                </a:extLst>
              </a:tr>
              <a:tr h="48884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0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14732</TotalTime>
  <Words>603</Words>
  <Application>Microsoft Office PowerPoint</Application>
  <PresentationFormat>Widescreen</PresentationFormat>
  <Paragraphs>168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Angelos Seriatos</cp:lastModifiedBy>
  <cp:revision>494</cp:revision>
  <dcterms:created xsi:type="dcterms:W3CDTF">2018-09-18T11:13:14Z</dcterms:created>
  <dcterms:modified xsi:type="dcterms:W3CDTF">2022-03-17T16:58:56Z</dcterms:modified>
</cp:coreProperties>
</file>